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80" r:id="rId21"/>
    <p:sldId id="279" r:id="rId22"/>
    <p:sldId id="281" r:id="rId23"/>
    <p:sldId id="268" r:id="rId24"/>
  </p:sldIdLst>
  <p:sldSz cx="12192000" cy="6858000"/>
  <p:notesSz cx="6858000" cy="9144000"/>
  <p:embeddedFontLst>
    <p:embeddedFont>
      <p:font typeface="AppleSDGothicNeoH00" panose="02000503000000000000" pitchFamily="2" charset="-127"/>
      <p:regular r:id="rId25"/>
    </p:embeddedFont>
    <p:embeddedFont>
      <p:font typeface="AppleSDGothicNeoL00" panose="02000503000000000000" pitchFamily="2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1010"/>
    <a:srgbClr val="00B6AA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7" autoAdjust="0"/>
    <p:restoredTop sz="94660"/>
  </p:normalViewPr>
  <p:slideViewPr>
    <p:cSldViewPr snapToGrid="0">
      <p:cViewPr>
        <p:scale>
          <a:sx n="75" d="100"/>
          <a:sy n="75" d="100"/>
        </p:scale>
        <p:origin x="462" y="9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495E37-886B-436F-A995-CCE0DEB7DF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95D34AA-497A-45A0-A3FD-9F114C5A3F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F21EA6-59C2-4B9E-A338-8CED6AA51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B3065F-B30B-4D88-954C-AB0FE8215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2C7744-B119-488A-9C1F-44E43B7E5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054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1E9112-2E59-4DDC-A490-F68CF44FB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229A73-DDB5-43EB-91B5-1134C6962C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E2D5E3-620B-40F0-92B8-458BEFBE3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35E0C9-7DF1-4B48-8D21-00D9A207A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5C969E-870B-4121-8AFC-AF31C0E97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297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D79605-CE3F-4D54-BA3B-26959C5C4B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9F28CD-9C63-4E22-B55A-FFB3143A9C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23E19D-689B-4757-B06D-0C48D4D29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599D58-0DA5-4405-80B6-3D64453EA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19B008-4567-46D8-89E0-2C0AF23FF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85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065E83-39F8-467C-8E62-CBA06B3B2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6E8B11-FE86-4EDB-9913-FC93DB5207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C24075-F38F-4EB2-B62B-210986D56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793439-5887-430A-9B94-A0E4BA838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3E4EEE-7D48-41E2-94D1-8BF588CA6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717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5EBCF1-319F-4417-9B95-1A4AF10B4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42A84F-08FC-4DAB-B306-ED442F3C4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A954E4-B77B-41BE-9B72-8A8093D0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DD195B-3973-4759-9DED-C0E4B282C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765F0D-297C-4B5D-A14A-BE8E0A926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532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C0F361-887E-4F8F-B4B1-7C7D6EA69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4FD112-57B2-4628-A944-1E0443BB00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DE9759-132B-45F7-AEE2-1C64A64082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177C0A-1632-4753-97B0-79D6BE682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BB53AD-7F60-4302-A6DF-43D950220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0A5652-79E0-4998-AC2C-B3B29A083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136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CDA593-0EA8-4C2E-B198-75617EC7F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9BD7DF-3D3A-4D31-B024-023C846BF7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DBE26D8-B56F-4ADC-B4D2-EBF9A6131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3B8C49-4B05-4427-9CE9-1288411ED4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A2D23C5-FDD2-4356-A0B6-E1E035C523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9B91151-BE6D-49C9-BC4C-D3B2B855D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236457-9C58-4589-85E2-426C8E45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2CB4E54-F319-44D9-B7FA-6E548D3D5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039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10FCAC-903D-4BC5-9ADC-8559C8CBA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4A13FF-B093-4A81-A735-B1EC9FE8F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0E9B4B7-ED3B-477A-9FA4-351F330AE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64B802-E540-4822-A712-6AE0B1054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261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8D8DC9-C09C-40AC-A9B3-A2707599A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B7E6622-FF2D-482B-8586-6717D8B98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E2DF5E-1E33-40F2-B199-22CA11189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15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561842-C49A-4DE0-8EC9-177E7343C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553F7B-C55B-46CA-858C-E4AEF428C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FBF23D-924E-404C-8BE9-D3A9E95CB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51F3CF-CA7A-49E3-9D23-8A47877E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219752-762B-4B19-9D76-888A7EDB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00187D-B5C1-4E0E-AB26-EA1CF433C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296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5F0633-E274-4407-A62B-B91D18F22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EC12EAC-83C7-4F21-B6DA-B28310CBD8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AD8A24-48D6-4BED-80A7-D830996D1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96D030-7448-4702-A727-6BF4A485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6C15B7-F2DF-4294-88E4-89D9AF408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4F8286-25D5-43F8-9181-BA2A9926D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373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32919A4-0BE7-429E-801D-68AF78A2D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3F0AC7-0BB9-4576-B399-50A7514BA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DF3F6B-9C63-4275-8484-B599224305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B0DAFE-4A34-4065-909A-AF08DB683318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751DC2-3F95-4338-A3D3-3425B7F31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21E2F4-4187-490B-8873-11F43C54F3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B07D5-5397-46D9-B2FF-5ACC321651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260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85B3CD2-DACE-46CC-94A4-D4F8D32470FD}"/>
              </a:ext>
            </a:extLst>
          </p:cNvPr>
          <p:cNvSpPr/>
          <p:nvPr/>
        </p:nvSpPr>
        <p:spPr>
          <a:xfrm>
            <a:off x="0" y="4016828"/>
            <a:ext cx="12192000" cy="2841171"/>
          </a:xfrm>
          <a:prstGeom prst="rect">
            <a:avLst/>
          </a:prstGeom>
          <a:solidFill>
            <a:srgbClr val="101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913B2D6-C23F-4CA7-9142-5F7BA57B618D}"/>
              </a:ext>
            </a:extLst>
          </p:cNvPr>
          <p:cNvSpPr/>
          <p:nvPr/>
        </p:nvSpPr>
        <p:spPr>
          <a:xfrm>
            <a:off x="0" y="0"/>
            <a:ext cx="12192000" cy="4016829"/>
          </a:xfrm>
          <a:prstGeom prst="rect">
            <a:avLst/>
          </a:prstGeom>
          <a:solidFill>
            <a:srgbClr val="00B6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C9FB99-6378-4FFB-AD56-3220AB46DFF5}"/>
              </a:ext>
            </a:extLst>
          </p:cNvPr>
          <p:cNvSpPr txBox="1"/>
          <p:nvPr/>
        </p:nvSpPr>
        <p:spPr>
          <a:xfrm>
            <a:off x="716693" y="1394622"/>
            <a:ext cx="599234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rgbClr val="101010">
                    <a:alpha val="70000"/>
                  </a:srgb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라이브러리를 이용하여</a:t>
            </a:r>
            <a:endParaRPr lang="en-US" altLang="ko-KR" sz="4400" dirty="0">
              <a:solidFill>
                <a:srgbClr val="101010">
                  <a:alpha val="70000"/>
                </a:srgbClr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ko-KR" altLang="en-US" sz="440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웹사이트 자연어 처리 하기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011738-3401-49DC-BE79-12DD52686871}"/>
              </a:ext>
            </a:extLst>
          </p:cNvPr>
          <p:cNvSpPr txBox="1"/>
          <p:nvPr/>
        </p:nvSpPr>
        <p:spPr>
          <a:xfrm>
            <a:off x="716693" y="4688175"/>
            <a:ext cx="576792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44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라이브러리란</a:t>
            </a:r>
            <a:endParaRPr lang="en-US" altLang="ko-KR" sz="4400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742950" indent="-742950">
              <a:buAutoNum type="arabicPeriod"/>
            </a:pPr>
            <a:r>
              <a:rPr lang="ko-KR" altLang="en-US" sz="44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라이브러리 사용 방법</a:t>
            </a:r>
            <a:endParaRPr lang="en-US" altLang="ko-KR" sz="4400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72532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C006CD8-EAEC-43D1-83AC-596799249AE9}"/>
              </a:ext>
            </a:extLst>
          </p:cNvPr>
          <p:cNvSpPr txBox="1"/>
          <p:nvPr/>
        </p:nvSpPr>
        <p:spPr>
          <a:xfrm>
            <a:off x="3265418" y="1690063"/>
            <a:ext cx="5661165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4400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차트 그리기</a:t>
            </a:r>
            <a:endParaRPr lang="en-US" altLang="ko-KR" sz="4400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742950" indent="-742950">
              <a:buAutoNum type="arabicPeriod"/>
            </a:pPr>
            <a:r>
              <a:rPr lang="ko-KR" altLang="en-US" sz="4400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웹사이트 데이터 추출</a:t>
            </a:r>
            <a:endParaRPr lang="en-US" altLang="ko-KR" sz="4400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742950" indent="-742950">
              <a:buAutoNum type="arabicPeriod"/>
            </a:pPr>
            <a:r>
              <a:rPr lang="ko-KR" altLang="en-US" sz="4400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자연어 처리</a:t>
            </a:r>
            <a:endParaRPr lang="en-US" altLang="ko-KR" sz="4400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742950" indent="-742950">
              <a:buAutoNum type="arabicPeriod"/>
            </a:pPr>
            <a:r>
              <a:rPr lang="ko-KR" altLang="en-US" sz="4400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쉬운 사용</a:t>
            </a:r>
            <a:endParaRPr lang="en-US" altLang="ko-KR" sz="4400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742950" indent="-742950">
              <a:buAutoNum type="arabicPeriod"/>
            </a:pPr>
            <a:r>
              <a:rPr lang="ko-KR" altLang="en-US" sz="4400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문서화</a:t>
            </a:r>
            <a:endParaRPr lang="en-US" altLang="ko-KR" sz="4400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4374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C006CD8-EAEC-43D1-83AC-596799249AE9}"/>
              </a:ext>
            </a:extLst>
          </p:cNvPr>
          <p:cNvSpPr txBox="1"/>
          <p:nvPr/>
        </p:nvSpPr>
        <p:spPr>
          <a:xfrm>
            <a:off x="104529" y="188642"/>
            <a:ext cx="16581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문서화</a:t>
            </a:r>
            <a:endParaRPr lang="en-US" altLang="ko-KR" sz="4400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49045F1-868B-4857-9F85-B30A19DB1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948" y="0"/>
            <a:ext cx="8362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945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D90A9E-52B9-433A-A064-DAA1F88E8CA6}"/>
              </a:ext>
            </a:extLst>
          </p:cNvPr>
          <p:cNvSpPr txBox="1"/>
          <p:nvPr/>
        </p:nvSpPr>
        <p:spPr>
          <a:xfrm>
            <a:off x="1599416" y="1751618"/>
            <a:ext cx="6949018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리스트</a:t>
            </a:r>
            <a:endParaRPr lang="en-US" altLang="ko-KR" sz="8000" b="1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alphabet = ['a', 'b', 'c', 'd', 'e'] </a:t>
            </a:r>
          </a:p>
        </p:txBody>
      </p:sp>
    </p:spTree>
    <p:extLst>
      <p:ext uri="{BB962C8B-B14F-4D97-AF65-F5344CB8AC3E}">
        <p14:creationId xmlns:p14="http://schemas.microsoft.com/office/powerpoint/2010/main" val="4234893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D90A9E-52B9-433A-A064-DAA1F88E8CA6}"/>
              </a:ext>
            </a:extLst>
          </p:cNvPr>
          <p:cNvSpPr txBox="1"/>
          <p:nvPr/>
        </p:nvSpPr>
        <p:spPr>
          <a:xfrm>
            <a:off x="1599416" y="1751618"/>
            <a:ext cx="5761514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리스트</a:t>
            </a:r>
            <a:endParaRPr lang="en-US" altLang="ko-KR" sz="8000" b="1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numbers = [1, 2, 3, 4, 5]</a:t>
            </a:r>
          </a:p>
        </p:txBody>
      </p:sp>
    </p:spTree>
    <p:extLst>
      <p:ext uri="{BB962C8B-B14F-4D97-AF65-F5344CB8AC3E}">
        <p14:creationId xmlns:p14="http://schemas.microsoft.com/office/powerpoint/2010/main" val="4235410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D90A9E-52B9-433A-A064-DAA1F88E8CA6}"/>
              </a:ext>
            </a:extLst>
          </p:cNvPr>
          <p:cNvSpPr txBox="1"/>
          <p:nvPr/>
        </p:nvSpPr>
        <p:spPr>
          <a:xfrm>
            <a:off x="1599416" y="1751618"/>
            <a:ext cx="9516067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리스트</a:t>
            </a:r>
            <a:endParaRPr lang="en-US" altLang="ko-KR" sz="8000" b="1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리스트이름</a:t>
            </a:r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= [</a:t>
            </a:r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내용</a:t>
            </a:r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1, </a:t>
            </a:r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내용</a:t>
            </a:r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2, </a:t>
            </a:r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내용</a:t>
            </a:r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3, </a:t>
            </a:r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내용</a:t>
            </a:r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4]</a:t>
            </a:r>
          </a:p>
        </p:txBody>
      </p:sp>
    </p:spTree>
    <p:extLst>
      <p:ext uri="{BB962C8B-B14F-4D97-AF65-F5344CB8AC3E}">
        <p14:creationId xmlns:p14="http://schemas.microsoft.com/office/powerpoint/2010/main" val="989024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D90A9E-52B9-433A-A064-DAA1F88E8CA6}"/>
              </a:ext>
            </a:extLst>
          </p:cNvPr>
          <p:cNvSpPr txBox="1"/>
          <p:nvPr/>
        </p:nvSpPr>
        <p:spPr>
          <a:xfrm>
            <a:off x="1599416" y="1751618"/>
            <a:ext cx="4918975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함수 사용법</a:t>
            </a:r>
            <a:endParaRPr lang="en-US" altLang="ko-KR" sz="8000" b="1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en-US" altLang="ko-KR" sz="4400" spc="30" dirty="0" err="1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getTextFromURL</a:t>
            </a:r>
            <a:endParaRPr lang="en-US" altLang="ko-KR" sz="4400" spc="30" dirty="0">
              <a:solidFill>
                <a:srgbClr val="101010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89152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57A0023-610A-436F-AAD2-AC94148C9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6178"/>
            <a:ext cx="12189149" cy="294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054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D90A9E-52B9-433A-A064-DAA1F88E8CA6}"/>
              </a:ext>
            </a:extLst>
          </p:cNvPr>
          <p:cNvSpPr txBox="1"/>
          <p:nvPr/>
        </p:nvSpPr>
        <p:spPr>
          <a:xfrm>
            <a:off x="1599416" y="1751618"/>
            <a:ext cx="981839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함수 사용법</a:t>
            </a:r>
            <a:endParaRPr lang="en-US" altLang="ko-KR" sz="8000" b="1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매개변수</a:t>
            </a:r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(Parameter) </a:t>
            </a:r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안에 데이터를 넣는다</a:t>
            </a:r>
            <a:endParaRPr lang="en-US" altLang="ko-KR" sz="4400" spc="30" dirty="0">
              <a:solidFill>
                <a:srgbClr val="101010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02580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57A0023-610A-436F-AAD2-AC94148C9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6178"/>
            <a:ext cx="12189149" cy="294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799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D90A9E-52B9-433A-A064-DAA1F88E8CA6}"/>
              </a:ext>
            </a:extLst>
          </p:cNvPr>
          <p:cNvSpPr txBox="1"/>
          <p:nvPr/>
        </p:nvSpPr>
        <p:spPr>
          <a:xfrm>
            <a:off x="1599416" y="1751618"/>
            <a:ext cx="10503196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함수 사용법</a:t>
            </a:r>
            <a:endParaRPr lang="en-US" altLang="ko-KR" sz="8000" b="1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en-US" altLang="ko-KR" sz="4400" spc="30" dirty="0" err="1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getTextFromURL</a:t>
            </a:r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("https://news.naver.com")</a:t>
            </a:r>
          </a:p>
        </p:txBody>
      </p:sp>
    </p:spTree>
    <p:extLst>
      <p:ext uri="{BB962C8B-B14F-4D97-AF65-F5344CB8AC3E}">
        <p14:creationId xmlns:p14="http://schemas.microsoft.com/office/powerpoint/2010/main" val="3479989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85B3CD2-DACE-46CC-94A4-D4F8D32470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1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011738-3401-49DC-BE79-12DD52686871}"/>
              </a:ext>
            </a:extLst>
          </p:cNvPr>
          <p:cNvSpPr txBox="1"/>
          <p:nvPr/>
        </p:nvSpPr>
        <p:spPr>
          <a:xfrm>
            <a:off x="716693" y="602208"/>
            <a:ext cx="5618846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44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라이브러리란</a:t>
            </a:r>
            <a:endParaRPr lang="en-US" altLang="ko-KR" sz="4400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742950" indent="-742950">
              <a:buAutoNum type="arabicPeriod"/>
            </a:pPr>
            <a:endParaRPr lang="en-US" altLang="ko-KR" sz="4400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742950" indent="-742950">
              <a:buAutoNum type="arabicPeriod"/>
            </a:pPr>
            <a:r>
              <a:rPr lang="ko-KR" altLang="en-US" sz="44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라이브러리 사용 방법</a:t>
            </a:r>
            <a:endParaRPr lang="en-US" altLang="ko-KR" sz="4400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742950" indent="-742950">
              <a:buAutoNum type="arabicPeriod"/>
            </a:pPr>
            <a:endParaRPr lang="en-US" altLang="ko-KR" sz="4400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742950" indent="-742950">
              <a:buAutoNum type="arabicPeriod"/>
            </a:pPr>
            <a:r>
              <a:rPr lang="en-US" altLang="ko-KR" sz="4400" dirty="0" err="1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EduKit</a:t>
            </a:r>
            <a:r>
              <a:rPr lang="en-US" altLang="ko-KR" sz="44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 </a:t>
            </a:r>
            <a:r>
              <a:rPr lang="ko-KR" altLang="en-US" sz="44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라이브러리</a:t>
            </a:r>
            <a:endParaRPr lang="en-US" altLang="ko-KR" sz="4400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742950" indent="-742950">
              <a:buAutoNum type="arabicPeriod"/>
            </a:pPr>
            <a:endParaRPr lang="en-US" altLang="ko-KR" sz="4400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742950" indent="-742950">
              <a:buAutoNum type="arabicPeriod"/>
            </a:pPr>
            <a:r>
              <a:rPr lang="ko-KR" altLang="en-US" sz="44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웹사이트 분석</a:t>
            </a:r>
            <a:endParaRPr lang="en-US" altLang="ko-KR" sz="4400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35678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57A0023-610A-436F-AAD2-AC94148C9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6178"/>
            <a:ext cx="12189149" cy="294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4130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D90A9E-52B9-433A-A064-DAA1F88E8CA6}"/>
              </a:ext>
            </a:extLst>
          </p:cNvPr>
          <p:cNvSpPr txBox="1"/>
          <p:nvPr/>
        </p:nvSpPr>
        <p:spPr>
          <a:xfrm>
            <a:off x="1599416" y="1751618"/>
            <a:ext cx="5703806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함수 사용법</a:t>
            </a:r>
            <a:endParaRPr lang="en-US" altLang="ko-KR" sz="8000" b="1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en-US" altLang="ko-KR" sz="4400" spc="30" dirty="0" err="1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getTextFromURL</a:t>
            </a:r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(1234)</a:t>
            </a:r>
          </a:p>
        </p:txBody>
      </p:sp>
    </p:spTree>
    <p:extLst>
      <p:ext uri="{BB962C8B-B14F-4D97-AF65-F5344CB8AC3E}">
        <p14:creationId xmlns:p14="http://schemas.microsoft.com/office/powerpoint/2010/main" val="3135335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D90A9E-52B9-433A-A064-DAA1F88E8CA6}"/>
              </a:ext>
            </a:extLst>
          </p:cNvPr>
          <p:cNvSpPr txBox="1"/>
          <p:nvPr/>
        </p:nvSpPr>
        <p:spPr>
          <a:xfrm>
            <a:off x="1599416" y="1751618"/>
            <a:ext cx="10503196" cy="335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함수 사용법</a:t>
            </a:r>
            <a:endParaRPr lang="en-US" altLang="ko-KR" sz="8000" b="1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en-US" altLang="ko-KR" sz="4400" spc="30" dirty="0" err="1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getTextFromURL</a:t>
            </a:r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("https://news.naver.com")</a:t>
            </a:r>
          </a:p>
          <a:p>
            <a:endParaRPr lang="en-US" altLang="ko-KR" sz="4400" spc="30" dirty="0">
              <a:solidFill>
                <a:srgbClr val="101010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en-US" altLang="ko-KR" sz="4400" spc="3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&gt;&gt;&gt;</a:t>
            </a:r>
            <a:endParaRPr lang="en-US" altLang="ko-KR" sz="4400" spc="30" dirty="0">
              <a:solidFill>
                <a:srgbClr val="101010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58186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C783FE-67A1-497F-ACB8-AF28CE9E60A0}"/>
              </a:ext>
            </a:extLst>
          </p:cNvPr>
          <p:cNvSpPr txBox="1"/>
          <p:nvPr/>
        </p:nvSpPr>
        <p:spPr>
          <a:xfrm>
            <a:off x="1599416" y="1751618"/>
            <a:ext cx="8993168" cy="335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spc="3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프로젝트</a:t>
            </a:r>
            <a:endParaRPr lang="en-US" altLang="ko-KR" sz="8000" b="1" spc="3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웹사이트에서</a:t>
            </a:r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데이터를 추출하고 분석해</a:t>
            </a:r>
            <a:endParaRPr lang="en-US" altLang="ko-KR" sz="4400" spc="30" dirty="0">
              <a:solidFill>
                <a:srgbClr val="101010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결과와 함께 왜 이런 결과가 </a:t>
            </a:r>
            <a:r>
              <a:rPr lang="ko-KR" altLang="en-US" sz="4400" spc="30" dirty="0" err="1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나온지</a:t>
            </a:r>
            <a:endParaRPr lang="en-US" altLang="ko-KR" sz="4400" spc="30" dirty="0">
              <a:solidFill>
                <a:srgbClr val="101010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ko-KR" altLang="en-US" sz="4400" spc="30" dirty="0" err="1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한줄로</a:t>
            </a:r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정리해 제출방에</a:t>
            </a:r>
            <a:r>
              <a:rPr lang="en-US" altLang="ko-KR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  <a:r>
              <a:rPr lang="ko-KR" altLang="en-US" sz="4400" spc="30" dirty="0">
                <a:solidFill>
                  <a:srgbClr val="101010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제출해주세요</a:t>
            </a:r>
            <a:endParaRPr lang="en-US" altLang="ko-KR" sz="4400" spc="30" dirty="0">
              <a:solidFill>
                <a:srgbClr val="101010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2597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ooks stack of three free vector icons designed by Freepik in 2020 ...">
            <a:extLst>
              <a:ext uri="{FF2B5EF4-FFF2-40B4-BE49-F238E27FC236}">
                <a16:creationId xmlns:a16="http://schemas.microsoft.com/office/drawing/2014/main" id="{7561C21B-8B4D-4928-9653-2986512DC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42582" y="751114"/>
            <a:ext cx="8306836" cy="4361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CB1815-382C-4FBE-8BE4-B4D7ABF94AE1}"/>
              </a:ext>
            </a:extLst>
          </p:cNvPr>
          <p:cNvSpPr txBox="1"/>
          <p:nvPr/>
        </p:nvSpPr>
        <p:spPr>
          <a:xfrm>
            <a:off x="3636031" y="5722165"/>
            <a:ext cx="49199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라이브러리</a:t>
            </a:r>
            <a:r>
              <a:rPr lang="en-US" altLang="ko-KR" sz="440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(Library)</a:t>
            </a:r>
          </a:p>
        </p:txBody>
      </p:sp>
    </p:spTree>
    <p:extLst>
      <p:ext uri="{BB962C8B-B14F-4D97-AF65-F5344CB8AC3E}">
        <p14:creationId xmlns:p14="http://schemas.microsoft.com/office/powerpoint/2010/main" val="2969208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ooks stack of three free vector icons designed by Freepik in 2020 ...">
            <a:extLst>
              <a:ext uri="{FF2B5EF4-FFF2-40B4-BE49-F238E27FC236}">
                <a16:creationId xmlns:a16="http://schemas.microsoft.com/office/drawing/2014/main" id="{7561C21B-8B4D-4928-9653-2986512DC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42582" y="751114"/>
            <a:ext cx="8306836" cy="4361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CB1815-382C-4FBE-8BE4-B4D7ABF94AE1}"/>
              </a:ext>
            </a:extLst>
          </p:cNvPr>
          <p:cNvSpPr txBox="1"/>
          <p:nvPr/>
        </p:nvSpPr>
        <p:spPr>
          <a:xfrm>
            <a:off x="5272698" y="5722165"/>
            <a:ext cx="16466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도서관</a:t>
            </a:r>
            <a:endParaRPr lang="en-US" altLang="ko-KR" sz="4400" dirty="0">
              <a:solidFill>
                <a:srgbClr val="101010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6045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0CCBC5-6EC3-40C9-A142-7A1C07C35E73}"/>
              </a:ext>
            </a:extLst>
          </p:cNvPr>
          <p:cNvSpPr txBox="1"/>
          <p:nvPr/>
        </p:nvSpPr>
        <p:spPr>
          <a:xfrm>
            <a:off x="4109719" y="3044280"/>
            <a:ext cx="39725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rgbClr val="10101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&lt;code&gt;&lt;/code&gt;</a:t>
            </a:r>
          </a:p>
        </p:txBody>
      </p:sp>
    </p:spTree>
    <p:extLst>
      <p:ext uri="{BB962C8B-B14F-4D97-AF65-F5344CB8AC3E}">
        <p14:creationId xmlns:p14="http://schemas.microsoft.com/office/powerpoint/2010/main" val="2885570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BE4D60E-412B-4E8A-8AE1-675D59D601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202" b="14031"/>
          <a:stretch/>
        </p:blipFill>
        <p:spPr>
          <a:xfrm>
            <a:off x="0" y="1474237"/>
            <a:ext cx="12192000" cy="391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558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itHub - tensorflow/tensorflow: An Open Source Machine Learning ...">
            <a:extLst>
              <a:ext uri="{FF2B5EF4-FFF2-40B4-BE49-F238E27FC236}">
                <a16:creationId xmlns:a16="http://schemas.microsoft.com/office/drawing/2014/main" id="{66B8F3EC-0516-492F-ABF3-3D3D73553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" y="214313"/>
            <a:ext cx="11430000" cy="642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3239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Logo">
            <a:extLst>
              <a:ext uri="{FF2B5EF4-FFF2-40B4-BE49-F238E27FC236}">
                <a16:creationId xmlns:a16="http://schemas.microsoft.com/office/drawing/2014/main" id="{93B83C21-F963-4257-8201-F9CFA98FB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048250" y="2109788"/>
            <a:ext cx="2095500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592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4ADA84F-6DB4-43A6-85A8-6C00917409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1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0" dirty="0" err="1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EduKit</a:t>
            </a:r>
            <a:endParaRPr lang="ko-KR" altLang="en-US" sz="240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7771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142</Words>
  <Application>Microsoft Office PowerPoint</Application>
  <PresentationFormat>와이드스크린</PresentationFormat>
  <Paragraphs>43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Arial</vt:lpstr>
      <vt:lpstr>AppleSDGothicNeoL00</vt:lpstr>
      <vt:lpstr>맑은 고딕</vt:lpstr>
      <vt:lpstr>AppleSDGothicNeoH00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Soul</dc:creator>
  <cp:lastModifiedBy>Lee Soul</cp:lastModifiedBy>
  <cp:revision>6</cp:revision>
  <dcterms:created xsi:type="dcterms:W3CDTF">2020-08-06T14:22:42Z</dcterms:created>
  <dcterms:modified xsi:type="dcterms:W3CDTF">2020-08-06T15:12:52Z</dcterms:modified>
</cp:coreProperties>
</file>

<file path=docProps/thumbnail.jpeg>
</file>